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07CE-68AC-FE4B-5F4C-BEE3015A7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5323B-748A-85BA-E280-92E34BB59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FBB27-58EB-F3CB-4C7D-08F25484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4930C-F895-10C0-A0C5-0E3914F2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0BFBD-7F1D-96C6-1718-2B7F95B2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6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9754-83B7-8685-A1C9-3CA85B4C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4E01D-4071-3B12-FFC6-3E3BF2D87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3648-93C2-E2AD-E904-0036FEF6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FB652-A1C6-BCA0-71DE-3C477C15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AF1BF-B680-C647-DDDD-957DA772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75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2FE45F-A64B-59D2-22C4-D89B6EEB5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2AD98-6A0F-9770-2268-A28383E9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8C4D-F580-F933-B24F-B5FF71A6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9C5D-996E-5DE0-E190-F2C25A37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A50DB-3E51-BCFD-46F2-68B231BA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28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0C71-826F-F5E5-61C3-4E917553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3A25-F3A6-10C5-4C84-A01C22180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BCE57-AAF8-94CF-AA37-04660871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25A2-36A0-0BD0-21F2-AE0388C5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88352-B356-9381-AADE-F7E8167F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97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EE1A-221E-FC9F-F9FE-D5F47902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326A0-662A-3512-F16E-E376903FC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E6A57-80D0-0669-9155-80A3F010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16D63-7316-F956-37E6-98F3DCD9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F266-7EFF-94CC-234C-85094F32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06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B1F3-E56E-58BA-FC18-605B2443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1A55-D68B-32B8-6D75-5522AFBCB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8136-AFBD-03E5-90F6-3190F5035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3718C-5E67-6991-07B6-328F34D1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279F6-5D54-6944-8109-3BAFBCAE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E8B8C-F952-48D4-706E-72FDDDF4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680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29D0-95E4-4472-95FD-18472463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E18B7-D324-3F4B-6078-237856A28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D7498-D59A-4E30-E86B-727982C83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D9A1A-00C9-6D39-FF57-27CECB79B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A2D6B-5AD8-19C9-D8CE-D8C3ED099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557B8-6CC0-CD3E-671F-05F63602B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9C7D3-934A-746B-FF13-7BD0811B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B03CA-0A23-EAD0-C92E-3872AAC8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24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129D-36D2-1DAD-942F-979EDF2A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0FC7E-8029-CE5F-003E-9F15B562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DE67D-DC86-E436-6519-3C1F085D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CE074-BD3B-D948-7DE3-EC293F41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24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FA67C-1C63-DA46-E8C5-1B096FE2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0D0D-4AA5-EDC2-2BFB-2CB90984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E9EB0-6FBC-AD18-F829-928D58CC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7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2806-A67C-94AB-7BC2-9E625079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B171-C24F-4B20-7B0C-11D69A50B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B577-0B74-0659-719A-986587512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12171-319D-7AE1-E56D-497C8341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83FE5-CC12-BC2D-BC44-D6F22347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08450-E5D4-E25F-10F1-09B59E66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59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53A8-6F12-38CE-6B80-BD7D9DC6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998B6-5588-EA2C-39B1-BC59C1A3F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9D2D4-67FF-674D-F7D6-3D79CDF7A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45D2A-C5B8-61AC-E059-D5669117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125FF-9EAB-15F0-ABE3-DFA61AC4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577FB-5C5D-5F4E-BDA0-F92DA0C8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79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4F947-63AB-09A6-69E8-CDF3D911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DC39-1B76-FAB3-742A-2B2885C6E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BE5B-DFE1-6F55-EB34-E94230D76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99013-3DB3-4B3E-81F5-42D06438D60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655B0-037B-6B9B-5940-1233315A1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26E8-132A-E5A1-E744-10125A0FF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79086-B630-4B11-856C-859FB31A65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48D8-654C-5F33-F7DB-566811203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6E491-D114-489D-89DE-DF6856B97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BB37479-1FDF-F3A4-B8CD-377AEC2AD5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8"/>
    </mc:Choice>
    <mc:Fallback xmlns="">
      <p:transition spd="slow" advTm="2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nirupamsunny7670@gmail.com</dc:creator>
  <cp:lastModifiedBy>nirupamsunny7670@gmail.com</cp:lastModifiedBy>
  <cp:revision>1</cp:revision>
  <dcterms:created xsi:type="dcterms:W3CDTF">2025-08-04T15:00:09Z</dcterms:created>
  <dcterms:modified xsi:type="dcterms:W3CDTF">2025-08-04T15:01:36Z</dcterms:modified>
</cp:coreProperties>
</file>